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CECE"/>
    <a:srgbClr val="C91E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252EA-F00A-47C4-8525-B2B338470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242995-6A0E-4C0A-8968-2152CA9CAC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F614C-E0A0-4F45-AA07-72AAD1D6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C62F4-C7A8-4208-954D-333AA9077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ECFDD-E556-4159-99E6-4A926FBF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8628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45AF3-2894-44F4-BF2F-D18748ED5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03730-BF51-4BEA-B116-3A886AE7A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B144B-8542-47A8-98BC-CF98E33BD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94727-731B-40AB-BD62-1D5D4741E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9B82B-2AC0-457E-A4FE-DE923BA28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28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B4BDA-4CC2-41CF-9403-2F06183CEA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86B30-6A85-4FDC-A0C3-FAA87E797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56A16-7738-40F9-B051-FF8F01337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71DA3-2F2D-443A-89A9-C3CB7B83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3ED64-5DC0-4DEB-956D-91B9581E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3671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9A3EF-D0A3-468B-9CBB-C1DDCC036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23386-7F32-4820-A91F-E7383AB09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43C65-5536-4826-9ED6-AB1F347C7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40720-F784-4A85-9A09-2D27F8642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6FF16-012B-4E47-8BDB-35C6333FD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9756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57C47-163E-4DB2-81FE-47167621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E6217E-4603-40AC-A885-B380B5E33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C20-498B-4DA7-9855-DD208522D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405C8-9871-4FB4-AA6E-E8E80CC55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545CE-B549-411C-9405-93CA0DB0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813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5A082-A735-4C81-BD6A-272E27F7F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33567-CBD0-4813-A8C5-4BCF673229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8B21B1-AB33-4557-85BC-F349C7B40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AE97F-90C6-435D-885E-D70792D01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1A7C7-4803-4619-8503-7F28ACC0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C4A819-3871-46DC-B494-92B710BCD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34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3BDDB-7C23-47EC-A512-24E439343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AB6FE-870D-4CB5-A60A-20A291B32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8DCA85-79C7-4046-B056-60707DD1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129E0-8065-4548-8A33-C29C6705CC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F2FA2E-AB08-43D7-A13D-54D49A649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01F099-2F8E-491B-9CCD-765AEBECF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69D5D4-69AC-4480-B3AA-58D343C00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81F8F7-8F36-4ADD-81E0-6F078D252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109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51AF4-EA04-4727-9250-FFC8A6CD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AB3E2E-FF52-4CB5-8049-87D156A9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E6133B-DEAB-47D1-BDDB-2D9158BE1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DA7545-3A2F-4077-B3E7-6E612FDA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322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7000A-383D-4761-939E-60719D170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1D4B5E-54A2-4BFD-9CE7-676E82106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9748BD-6B9E-4254-9D78-90BB3342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373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4CC13-6F7E-473A-90ED-F9AC7A531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0BDE3-2D34-4D2F-BD9A-4100034275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B5BF5-2D55-4BB6-A34B-9FD3231949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C4DB6C-6E18-4067-A4E6-3D049E8E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0D6F7-0EE0-4D73-B3AA-CFD56AAD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FA2B9-E9BD-4A81-A641-D3B849E36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0822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38BFE-7FB8-482A-8CB7-1ECFB663F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63AE21-9D7A-4499-8CEC-EB728F406C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698A10-4813-43C9-AFE8-3433FB416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7929A3-E2BB-4E69-BCE3-86B102EE5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0DA36-738B-4B39-A229-B74682ABF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2A98AD-B633-458B-9050-3BC0FFB26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510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640CA6-E490-4F20-88E6-720EE3E4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F730C-D2F3-4B04-BB03-A3F3CEA71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C9D00-6A05-420B-B98A-8BCF06AAB8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0FFED-DB34-46C8-8555-4F251F1B47CC}" type="datetimeFigureOut">
              <a:rPr lang="en-IN" smtClean="0"/>
              <a:t>13-01-2024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38E29-F4C3-4D7D-B03F-935C9B091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E47AB-38F4-4E33-85D7-ED589F466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F588F-0818-4572-9140-230EB68BBB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1644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E7289509-C103-4264-8820-2DD06F32F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175078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400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 dirty="0">
                          <a:effectLst/>
                          <a:latin typeface="Bahnschrift SemiLight" panose="020B0502040204020203" pitchFamily="34" charset="0"/>
                        </a:rPr>
                        <a:t>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300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 dirty="0">
                          <a:effectLst/>
                          <a:latin typeface="Bahnschrift SemiLight" panose="020B0502040204020203" pitchFamily="34" charset="0"/>
                        </a:rPr>
                        <a:t>133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250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100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 dirty="0">
                          <a:effectLst/>
                          <a:latin typeface="Bahnschrift SemiLight" panose="020B0502040204020203" pitchFamily="34" charset="0"/>
                        </a:rPr>
                        <a:t>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400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>
                          <a:effectLst/>
                          <a:latin typeface="Bahnschrift SemiLight" panose="020B0502040204020203" pitchFamily="34" charset="0"/>
                        </a:rPr>
                        <a:t>50</a:t>
                      </a:r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 dirty="0">
                          <a:effectLst/>
                          <a:latin typeface="Bahnschrift SemiLight" panose="020B0502040204020203" pitchFamily="34" charset="0"/>
                        </a:rPr>
                        <a:t>400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u="none" strike="noStrike" dirty="0">
                          <a:effectLst/>
                          <a:latin typeface="Bahnschrift SemiLight" panose="020B0502040204020203" pitchFamily="34" charset="0"/>
                        </a:rPr>
                        <a:t>80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Pace Bowlers vs RHB Batters</a:t>
            </a:r>
          </a:p>
        </p:txBody>
      </p:sp>
    </p:spTree>
    <p:extLst>
      <p:ext uri="{BB962C8B-B14F-4D97-AF65-F5344CB8AC3E}">
        <p14:creationId xmlns:p14="http://schemas.microsoft.com/office/powerpoint/2010/main" val="386838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9BBBD-1B88-4AF9-95C7-1F9C829EA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645773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138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67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Pace Bowlers vs LHB Batters</a:t>
            </a:r>
          </a:p>
        </p:txBody>
      </p:sp>
    </p:spTree>
    <p:extLst>
      <p:ext uri="{BB962C8B-B14F-4D97-AF65-F5344CB8AC3E}">
        <p14:creationId xmlns:p14="http://schemas.microsoft.com/office/powerpoint/2010/main" val="460167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E7289509-C103-4264-8820-2DD06F32FF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701206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Spin Bowlers vs RHB Batters</a:t>
            </a:r>
          </a:p>
        </p:txBody>
      </p:sp>
    </p:spTree>
    <p:extLst>
      <p:ext uri="{BB962C8B-B14F-4D97-AF65-F5344CB8AC3E}">
        <p14:creationId xmlns:p14="http://schemas.microsoft.com/office/powerpoint/2010/main" val="351608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9BBBD-1B88-4AF9-95C7-1F9C829EA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558221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250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325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Spin Bowlers vs LHB Batters</a:t>
            </a:r>
          </a:p>
        </p:txBody>
      </p:sp>
    </p:spTree>
    <p:extLst>
      <p:ext uri="{BB962C8B-B14F-4D97-AF65-F5344CB8AC3E}">
        <p14:creationId xmlns:p14="http://schemas.microsoft.com/office/powerpoint/2010/main" val="416032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9BBBD-1B88-4AF9-95C7-1F9C829EA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526567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114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600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Pace Bowlers vs </a:t>
            </a:r>
            <a:r>
              <a:rPr lang="en-IN" dirty="0" err="1"/>
              <a:t>Shivam</a:t>
            </a:r>
            <a:r>
              <a:rPr lang="en-IN" dirty="0"/>
              <a:t> Dube</a:t>
            </a:r>
          </a:p>
        </p:txBody>
      </p:sp>
      <p:pic>
        <p:nvPicPr>
          <p:cNvPr id="2050" name="Picture 2" descr="He should make his own name: Yuvraj Singh on Shivam Dube being compared to  him">
            <a:extLst>
              <a:ext uri="{FF2B5EF4-FFF2-40B4-BE49-F238E27FC236}">
                <a16:creationId xmlns:a16="http://schemas.microsoft.com/office/drawing/2014/main" id="{70D63E90-6DE0-4CE2-B513-E1D6043838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02" t="2134" r="38904" b="61631"/>
          <a:stretch/>
        </p:blipFill>
        <p:spPr bwMode="auto">
          <a:xfrm>
            <a:off x="1954307" y="1442706"/>
            <a:ext cx="947406" cy="94129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281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C9BBBD-1B88-4AF9-95C7-1F9C829EAF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794" y="1442706"/>
            <a:ext cx="5841270" cy="51682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DFAD5AB-A6B5-4A9B-B88F-B1BE80E70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874869"/>
              </p:ext>
            </p:extLst>
          </p:nvPr>
        </p:nvGraphicFramePr>
        <p:xfrm>
          <a:off x="4348481" y="1623060"/>
          <a:ext cx="3545839" cy="3627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5254">
                  <a:extLst>
                    <a:ext uri="{9D8B030D-6E8A-4147-A177-3AD203B41FA5}">
                      <a16:colId xmlns:a16="http://schemas.microsoft.com/office/drawing/2014/main" val="165612814"/>
                    </a:ext>
                  </a:extLst>
                </a:gridCol>
                <a:gridCol w="440104">
                  <a:extLst>
                    <a:ext uri="{9D8B030D-6E8A-4147-A177-3AD203B41FA5}">
                      <a16:colId xmlns:a16="http://schemas.microsoft.com/office/drawing/2014/main" val="4134012189"/>
                    </a:ext>
                  </a:extLst>
                </a:gridCol>
                <a:gridCol w="140033">
                  <a:extLst>
                    <a:ext uri="{9D8B030D-6E8A-4147-A177-3AD203B41FA5}">
                      <a16:colId xmlns:a16="http://schemas.microsoft.com/office/drawing/2014/main" val="2318777510"/>
                    </a:ext>
                  </a:extLst>
                </a:gridCol>
                <a:gridCol w="170041">
                  <a:extLst>
                    <a:ext uri="{9D8B030D-6E8A-4147-A177-3AD203B41FA5}">
                      <a16:colId xmlns:a16="http://schemas.microsoft.com/office/drawing/2014/main" val="2958180281"/>
                    </a:ext>
                  </a:extLst>
                </a:gridCol>
                <a:gridCol w="185043">
                  <a:extLst>
                    <a:ext uri="{9D8B030D-6E8A-4147-A177-3AD203B41FA5}">
                      <a16:colId xmlns:a16="http://schemas.microsoft.com/office/drawing/2014/main" val="892165187"/>
                    </a:ext>
                  </a:extLst>
                </a:gridCol>
                <a:gridCol w="410097">
                  <a:extLst>
                    <a:ext uri="{9D8B030D-6E8A-4147-A177-3AD203B41FA5}">
                      <a16:colId xmlns:a16="http://schemas.microsoft.com/office/drawing/2014/main" val="3677521387"/>
                    </a:ext>
                  </a:extLst>
                </a:gridCol>
                <a:gridCol w="1125267">
                  <a:extLst>
                    <a:ext uri="{9D8B030D-6E8A-4147-A177-3AD203B41FA5}">
                      <a16:colId xmlns:a16="http://schemas.microsoft.com/office/drawing/2014/main" val="1796049075"/>
                    </a:ext>
                  </a:extLst>
                </a:gridCol>
              </a:tblGrid>
              <a:tr h="77887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37059"/>
                  </a:ext>
                </a:extLst>
              </a:tr>
              <a:tr h="77089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811088"/>
                  </a:ext>
                </a:extLst>
              </a:tr>
              <a:tr h="62650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330809"/>
                  </a:ext>
                </a:extLst>
              </a:tr>
              <a:tr h="1450848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IN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 SemiLigh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 SemiLight" panose="020B0502040204020203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CECE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33703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Spin Bowlers vs </a:t>
            </a:r>
            <a:r>
              <a:rPr lang="en-IN" dirty="0" err="1"/>
              <a:t>Shivam</a:t>
            </a:r>
            <a:r>
              <a:rPr lang="en-IN" dirty="0"/>
              <a:t> Dube</a:t>
            </a:r>
          </a:p>
        </p:txBody>
      </p:sp>
      <p:pic>
        <p:nvPicPr>
          <p:cNvPr id="7" name="Picture 2" descr="He should make his own name: Yuvraj Singh on Shivam Dube being compared to  him">
            <a:extLst>
              <a:ext uri="{FF2B5EF4-FFF2-40B4-BE49-F238E27FC236}">
                <a16:creationId xmlns:a16="http://schemas.microsoft.com/office/drawing/2014/main" id="{999DE479-CC3A-4F11-BAEA-96F4BE32EF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02" t="2134" r="38904" b="61631"/>
          <a:stretch/>
        </p:blipFill>
        <p:spPr bwMode="auto">
          <a:xfrm>
            <a:off x="1954307" y="1442706"/>
            <a:ext cx="947406" cy="94129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927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Pace Bowlers vs </a:t>
            </a:r>
            <a:r>
              <a:rPr lang="en-IN" dirty="0" err="1"/>
              <a:t>Shivam</a:t>
            </a:r>
            <a:r>
              <a:rPr lang="en-IN" dirty="0"/>
              <a:t> Dube</a:t>
            </a:r>
          </a:p>
        </p:txBody>
      </p:sp>
      <p:pic>
        <p:nvPicPr>
          <p:cNvPr id="2050" name="Picture 2" descr="He should make his own name: Yuvraj Singh on Shivam Dube being compared to  him">
            <a:extLst>
              <a:ext uri="{FF2B5EF4-FFF2-40B4-BE49-F238E27FC236}">
                <a16:creationId xmlns:a16="http://schemas.microsoft.com/office/drawing/2014/main" id="{70D63E90-6DE0-4CE2-B513-E1D6043838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02" t="2134" r="38904" b="61631"/>
          <a:stretch/>
        </p:blipFill>
        <p:spPr bwMode="auto">
          <a:xfrm>
            <a:off x="1954307" y="1442706"/>
            <a:ext cx="947406" cy="94129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AEEEA2-26C5-469F-B0A8-34C422CEB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63511"/>
              </p:ext>
            </p:extLst>
          </p:nvPr>
        </p:nvGraphicFramePr>
        <p:xfrm>
          <a:off x="3473450" y="1442706"/>
          <a:ext cx="5245100" cy="1739765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Variation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Stock Ball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31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19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163.16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Slower Ball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9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150.00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Bouncer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5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250.00</a:t>
                      </a:r>
                      <a:endParaRPr lang="en-IN" sz="1100" b="0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Total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45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27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166.67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4922831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DEABFDC-5B2D-445E-85EB-3DB55A3CB8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058727"/>
              </p:ext>
            </p:extLst>
          </p:nvPr>
        </p:nvGraphicFramePr>
        <p:xfrm>
          <a:off x="3473450" y="4401972"/>
          <a:ext cx="5245100" cy="2087718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Variation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 dirty="0"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u="none" strike="noStrike"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Arm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185.71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Carrom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0.00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284305652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Googly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25.00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Off Spin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100.00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IN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115.38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8492283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AC4CE618-8375-4C3D-BC12-215EBED1FBA7}"/>
              </a:ext>
            </a:extLst>
          </p:cNvPr>
          <p:cNvSpPr txBox="1"/>
          <p:nvPr/>
        </p:nvSpPr>
        <p:spPr>
          <a:xfrm>
            <a:off x="3711388" y="3851818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Spin Bowlers vs </a:t>
            </a:r>
            <a:r>
              <a:rPr lang="en-IN" dirty="0" err="1"/>
              <a:t>Shivam</a:t>
            </a:r>
            <a:r>
              <a:rPr lang="en-IN" dirty="0"/>
              <a:t> Dube</a:t>
            </a:r>
          </a:p>
        </p:txBody>
      </p:sp>
    </p:spTree>
    <p:extLst>
      <p:ext uri="{BB962C8B-B14F-4D97-AF65-F5344CB8AC3E}">
        <p14:creationId xmlns:p14="http://schemas.microsoft.com/office/powerpoint/2010/main" val="906977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0864D6-7248-4B6D-8AA0-142DE3A6A8B2}"/>
              </a:ext>
            </a:extLst>
          </p:cNvPr>
          <p:cNvSpPr/>
          <p:nvPr/>
        </p:nvSpPr>
        <p:spPr>
          <a:xfrm>
            <a:off x="0" y="0"/>
            <a:ext cx="12192000" cy="62992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India vs Afghanistan 1</a:t>
            </a:r>
            <a:r>
              <a:rPr lang="en-IN" baseline="30000" dirty="0"/>
              <a:t>st</a:t>
            </a:r>
            <a:r>
              <a:rPr lang="en-IN" dirty="0"/>
              <a:t> T20I (Mohali)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2D3AFC0-625E-4078-9D4B-231FC70BF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9959" y="-22121"/>
            <a:ext cx="652041" cy="65204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44D313B-7F6E-4BB7-9E3C-509B927D7DDC}"/>
              </a:ext>
            </a:extLst>
          </p:cNvPr>
          <p:cNvSpPr txBox="1"/>
          <p:nvPr/>
        </p:nvSpPr>
        <p:spPr>
          <a:xfrm>
            <a:off x="3711388" y="851647"/>
            <a:ext cx="4769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/>
              <a:t>Afghanistan Pace Bowlers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AEEEA2-26C5-469F-B0A8-34C422CEB7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877185"/>
              </p:ext>
            </p:extLst>
          </p:nvPr>
        </p:nvGraphicFramePr>
        <p:xfrm>
          <a:off x="380628" y="1442706"/>
          <a:ext cx="5245100" cy="1739765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NAVEEN-UL-HAQ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Bouncer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300.0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Slower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150.0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505614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Stock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208.3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Total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43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204.8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382BFD2-C0E1-467A-B711-61969FBD13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573627"/>
              </p:ext>
            </p:extLst>
          </p:nvPr>
        </p:nvGraphicFramePr>
        <p:xfrm>
          <a:off x="6548344" y="1442706"/>
          <a:ext cx="5245100" cy="1739765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FAZALHAQ FAROOQIII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Bouncer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Slower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133.3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505614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Stock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140.0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Total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138.9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63CB588-6BC8-439E-98A9-F3D8138CE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060028"/>
              </p:ext>
            </p:extLst>
          </p:nvPr>
        </p:nvGraphicFramePr>
        <p:xfrm>
          <a:off x="380628" y="3836282"/>
          <a:ext cx="5245100" cy="1739765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AZMATULLAH OMARZAI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Bouncer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Slower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150.0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505614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Stock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131.3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Total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137.5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A47BCFB-E493-4472-A8E3-0CFE8DFD26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990655"/>
              </p:ext>
            </p:extLst>
          </p:nvPr>
        </p:nvGraphicFramePr>
        <p:xfrm>
          <a:off x="6548344" y="3836281"/>
          <a:ext cx="5245100" cy="1739765"/>
        </p:xfrm>
        <a:graphic>
          <a:graphicData uri="http://schemas.openxmlformats.org/drawingml/2006/table">
            <a:tbl>
              <a:tblPr firstRow="1" lastRow="1">
                <a:tableStyleId>{5A111915-BE36-4E01-A7E5-04B1672EAD32}</a:tableStyleId>
              </a:tblPr>
              <a:tblGrid>
                <a:gridCol w="1528856">
                  <a:extLst>
                    <a:ext uri="{9D8B030D-6E8A-4147-A177-3AD203B41FA5}">
                      <a16:colId xmlns:a16="http://schemas.microsoft.com/office/drawing/2014/main" val="2444985600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069410803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3409456696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777318938"/>
                    </a:ext>
                  </a:extLst>
                </a:gridCol>
              </a:tblGrid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GULBADIN NAIB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Runs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Balls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Bahnschrift" panose="020B0502040204020203" pitchFamily="34" charset="0"/>
                        </a:rPr>
                        <a:t>SR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9670833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Bouncer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kumimoji="0" lang="en-IN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IN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Bahnschrift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41975867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Slower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100.0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92505614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Stock Ball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250.0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912009770"/>
                  </a:ext>
                </a:extLst>
              </a:tr>
              <a:tr h="347953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</a:rPr>
                        <a:t>Total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IN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ahnschrift" panose="020B0502040204020203" pitchFamily="34" charset="0"/>
                          <a:ea typeface="+mn-ea"/>
                          <a:cs typeface="+mn-cs"/>
                        </a:rPr>
                        <a:t>200.0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57507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0291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318</Words>
  <Application>Microsoft Office PowerPoint</Application>
  <PresentationFormat>Widescreen</PresentationFormat>
  <Paragraphs>204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Bahnschrift</vt:lpstr>
      <vt:lpstr>Bahnschrift SemiLight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2024-01-13T02:30:53Z</dcterms:created>
  <dcterms:modified xsi:type="dcterms:W3CDTF">2024-01-13T03:13:16Z</dcterms:modified>
</cp:coreProperties>
</file>